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CE420B-611C-499F-957A-4F1211E010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DFDE0D3-BB0A-4ACD-918A-5F494662154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Ryan Borden and Ben </a:t>
            </a:r>
            <a:r>
              <a:rPr lang="en-US" dirty="0" err="1" smtClean="0"/>
              <a:t>Spiers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Opinionnare</a:t>
            </a:r>
            <a:r>
              <a:rPr lang="en-US" dirty="0" smtClean="0"/>
              <a:t> </a:t>
            </a:r>
            <a:r>
              <a:rPr lang="en-US" dirty="0" smtClean="0"/>
              <a:t>Strategy Share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0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The only goal of an abolitionist is to abolish slavery.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Agree/Strongly Agree/Disagree/Strongly Disagree</a:t>
            </a:r>
          </a:p>
          <a:p>
            <a:pPr marL="0" indent="0">
              <a:buNone/>
            </a:pPr>
            <a:r>
              <a:rPr lang="en-US" dirty="0" smtClean="0"/>
              <a:t>Reason: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Abraham Lincoln is an abolitionist.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Agree/Strongly Agree/Disagree/Strongly Disagree</a:t>
            </a:r>
          </a:p>
          <a:p>
            <a:pPr marL="0" indent="0">
              <a:buNone/>
            </a:pPr>
            <a:r>
              <a:rPr lang="en-US" dirty="0" smtClean="0"/>
              <a:t>Reason:</a:t>
            </a:r>
          </a:p>
          <a:p>
            <a:pPr marL="0" indent="0">
              <a:buNone/>
            </a:pPr>
            <a:r>
              <a:rPr lang="en-US" dirty="0" smtClean="0"/>
              <a:t>3. Abolitionists were thrilled with Lincoln’s Emancipation Proclamation.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Agree/Strongly Agree/Disagree/Strongly Disagree</a:t>
            </a:r>
          </a:p>
          <a:p>
            <a:pPr marL="0" indent="0">
              <a:buNone/>
            </a:pPr>
            <a:r>
              <a:rPr lang="en-US" dirty="0" smtClean="0"/>
              <a:t>Reason: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Opinionnare</a:t>
            </a:r>
            <a:r>
              <a:rPr lang="en-US" dirty="0" smtClean="0"/>
              <a:t> </a:t>
            </a: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1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Share your ideas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4038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45771"/>
            <a:ext cx="4210050" cy="455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8434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</TotalTime>
  <Words>59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Paper</vt:lpstr>
      <vt:lpstr>Opinionnare Strategy Share</vt:lpstr>
      <vt:lpstr>Opinionnare Questions</vt:lpstr>
      <vt:lpstr>Share your ideas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</dc:creator>
  <cp:lastModifiedBy>Benjamin</cp:lastModifiedBy>
  <cp:revision>7</cp:revision>
  <dcterms:created xsi:type="dcterms:W3CDTF">2013-02-13T15:46:35Z</dcterms:created>
  <dcterms:modified xsi:type="dcterms:W3CDTF">2013-02-14T15:09:03Z</dcterms:modified>
</cp:coreProperties>
</file>