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FCAE-2D98-486C-8AE3-5236EBC4F19D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E48D76-B119-4F49-BA61-644B9465248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FCAE-2D98-486C-8AE3-5236EBC4F19D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8D76-B119-4F49-BA61-644B946524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FCAE-2D98-486C-8AE3-5236EBC4F19D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8D76-B119-4F49-BA61-644B946524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B38FCAE-2D98-486C-8AE3-5236EBC4F19D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EE48D76-B119-4F49-BA61-644B94652483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FCAE-2D98-486C-8AE3-5236EBC4F19D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8D76-B119-4F49-BA61-644B9465248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FCAE-2D98-486C-8AE3-5236EBC4F19D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8D76-B119-4F49-BA61-644B9465248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8D76-B119-4F49-BA61-644B9465248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FCAE-2D98-486C-8AE3-5236EBC4F19D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FCAE-2D98-486C-8AE3-5236EBC4F19D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8D76-B119-4F49-BA61-644B9465248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FCAE-2D98-486C-8AE3-5236EBC4F19D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8D76-B119-4F49-BA61-644B946524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B38FCAE-2D98-486C-8AE3-5236EBC4F19D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E48D76-B119-4F49-BA61-644B9465248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FCAE-2D98-486C-8AE3-5236EBC4F19D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E48D76-B119-4F49-BA61-644B9465248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B38FCAE-2D98-486C-8AE3-5236EBC4F19D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EE48D76-B119-4F49-BA61-644B9465248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John Miller and Ben </a:t>
            </a:r>
            <a:r>
              <a:rPr lang="en-US" dirty="0" err="1" smtClean="0"/>
              <a:t>Spiers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Split-Page Notetaking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24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World War II</a:t>
            </a:r>
          </a:p>
          <a:p>
            <a:pPr marL="0" indent="0">
              <a:buNone/>
            </a:pPr>
            <a:r>
              <a:rPr lang="en-US" dirty="0" smtClean="0"/>
              <a:t>Pearl Harbor-Japan-December 7, 1941</a:t>
            </a:r>
          </a:p>
          <a:p>
            <a:pPr marL="0" indent="0">
              <a:buNone/>
            </a:pPr>
            <a:r>
              <a:rPr lang="en-US" dirty="0" smtClean="0"/>
              <a:t>Germany-D-Day-Stalingrad-Battle of the Bulge</a:t>
            </a:r>
          </a:p>
          <a:p>
            <a:pPr marL="0" indent="0">
              <a:buNone/>
            </a:pPr>
            <a:r>
              <a:rPr lang="en-US" dirty="0" smtClean="0"/>
              <a:t>Japan-Midway Island-Atom Bomb-Hiroshima-Nagasaki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Disorganized Notes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28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Split Notes Example</a:t>
            </a:r>
            <a:br>
              <a:rPr lang="en-US" dirty="0" smtClean="0"/>
            </a:br>
            <a:r>
              <a:rPr lang="en-US" dirty="0" smtClean="0"/>
              <a:t>World War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Pearl Harbor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D-Day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Atom Bomb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38400" y="1524000"/>
            <a:ext cx="6269736" cy="4572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100" dirty="0"/>
              <a:t>s</a:t>
            </a:r>
            <a:r>
              <a:rPr lang="en-US" sz="2100" dirty="0" smtClean="0"/>
              <a:t>urprise attack by Japan on U.S. naval installation in Hawaii</a:t>
            </a:r>
          </a:p>
          <a:p>
            <a:pPr marL="0" indent="0">
              <a:buNone/>
            </a:pPr>
            <a:r>
              <a:rPr lang="en-US" sz="2100" dirty="0"/>
              <a:t>o</a:t>
            </a:r>
            <a:r>
              <a:rPr lang="en-US" sz="2100" dirty="0" smtClean="0"/>
              <a:t>ccurred on December 7, 1941</a:t>
            </a:r>
          </a:p>
          <a:p>
            <a:pPr marL="0" indent="0">
              <a:buNone/>
            </a:pPr>
            <a:r>
              <a:rPr lang="en-US" sz="2100" dirty="0"/>
              <a:t>r</a:t>
            </a:r>
            <a:r>
              <a:rPr lang="en-US" sz="2100" dirty="0" smtClean="0"/>
              <a:t>esulted in the deaths of around 2,000 Americans</a:t>
            </a:r>
          </a:p>
          <a:p>
            <a:pPr marL="0" indent="0">
              <a:buNone/>
            </a:pPr>
            <a:r>
              <a:rPr lang="en-US" sz="2100" dirty="0"/>
              <a:t>l</a:t>
            </a:r>
            <a:r>
              <a:rPr lang="en-US" sz="2100" dirty="0" smtClean="0"/>
              <a:t>ead to the U.S. declaring war on Japan and entering World War II</a:t>
            </a:r>
          </a:p>
          <a:p>
            <a:pPr marL="0" indent="0">
              <a:buNone/>
            </a:pPr>
            <a:endParaRPr lang="en-US" sz="2100" dirty="0" smtClean="0"/>
          </a:p>
          <a:p>
            <a:pPr marL="0" indent="0">
              <a:buNone/>
            </a:pPr>
            <a:r>
              <a:rPr lang="en-US" sz="2100" dirty="0" smtClean="0"/>
              <a:t>occurred on June 6, 1944</a:t>
            </a:r>
          </a:p>
          <a:p>
            <a:pPr marL="0" indent="0">
              <a:buNone/>
            </a:pPr>
            <a:r>
              <a:rPr lang="en-US" sz="2100" dirty="0" smtClean="0"/>
              <a:t>Allied forces landed on the Normandy coast of France</a:t>
            </a:r>
          </a:p>
          <a:p>
            <a:pPr marL="0" indent="0">
              <a:buNone/>
            </a:pPr>
            <a:r>
              <a:rPr lang="en-US" sz="2100" dirty="0" smtClean="0"/>
              <a:t>Germans provided stiff resistance</a:t>
            </a:r>
          </a:p>
          <a:p>
            <a:pPr marL="0" indent="0">
              <a:buNone/>
            </a:pPr>
            <a:r>
              <a:rPr lang="en-US" sz="2100" dirty="0" smtClean="0"/>
              <a:t>Allies were able to gain a foothold on the European continent, eventually leading  to Germany’s surrender in 1945</a:t>
            </a:r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r>
              <a:rPr lang="en-US" sz="2100" dirty="0" smtClean="0"/>
              <a:t>Authorized to be used by President Truman</a:t>
            </a:r>
          </a:p>
          <a:p>
            <a:pPr marL="0" indent="0">
              <a:buNone/>
            </a:pPr>
            <a:r>
              <a:rPr lang="en-US" sz="2100" dirty="0" smtClean="0"/>
              <a:t>Dropped on  the Japanese cities of Hiroshima and Nagasaki in August 1945</a:t>
            </a:r>
          </a:p>
          <a:p>
            <a:pPr marL="0" indent="0">
              <a:buNone/>
            </a:pPr>
            <a:r>
              <a:rPr lang="en-US" sz="2100" dirty="0" smtClean="0"/>
              <a:t>Hundreds of thousands of Japanese civilians killed</a:t>
            </a:r>
          </a:p>
          <a:p>
            <a:pPr marL="0" indent="0">
              <a:buNone/>
            </a:pPr>
            <a:r>
              <a:rPr lang="en-US" sz="2100" dirty="0" smtClean="0"/>
              <a:t>Forced the surrender of Japan just a few weeks later</a:t>
            </a:r>
          </a:p>
          <a:p>
            <a:pPr marL="0" indent="0">
              <a:buNone/>
            </a:pPr>
            <a:endParaRPr lang="en-US" sz="2100" dirty="0" smtClean="0"/>
          </a:p>
          <a:p>
            <a:pPr marL="0" indent="0">
              <a:buNone/>
            </a:pPr>
            <a:endParaRPr lang="en-US" sz="2100" dirty="0" smtClean="0"/>
          </a:p>
          <a:p>
            <a:pPr marL="0" indent="0">
              <a:buNone/>
            </a:pPr>
            <a:r>
              <a:rPr lang="en-US" sz="1600" dirty="0" smtClean="0"/>
              <a:t>	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1223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Kennedy Address Video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4001"/>
            <a:ext cx="4724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78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Kennedy’s Cuban Missile Crisis </a:t>
            </a:r>
            <a:r>
              <a:rPr lang="en-US" dirty="0" smtClean="0"/>
              <a:t>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Facts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Initial </a:t>
            </a:r>
            <a:r>
              <a:rPr lang="en-US" dirty="0" smtClean="0"/>
              <a:t>Steps of U.S.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Demands of Khrushchev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1600" dirty="0" smtClean="0"/>
              <a:t>Offensive missile sites in Cuba in preparation</a:t>
            </a:r>
          </a:p>
          <a:p>
            <a:r>
              <a:rPr lang="en-US" sz="1600" dirty="0" smtClean="0"/>
              <a:t>Soviets said they were installing defensive armaments </a:t>
            </a:r>
          </a:p>
          <a:p>
            <a:r>
              <a:rPr lang="en-US" sz="1600" dirty="0" smtClean="0"/>
              <a:t>Soviets said they would never be active in offensive armaments in Cuba</a:t>
            </a:r>
          </a:p>
          <a:p>
            <a:r>
              <a:rPr lang="en-US" sz="1600" dirty="0" smtClean="0"/>
              <a:t>Quarantine on offensive armaments </a:t>
            </a:r>
          </a:p>
          <a:p>
            <a:r>
              <a:rPr lang="en-US" sz="1600" dirty="0" smtClean="0"/>
              <a:t>Embargo </a:t>
            </a:r>
          </a:p>
          <a:p>
            <a:r>
              <a:rPr lang="en-US" sz="1600" dirty="0" smtClean="0"/>
              <a:t>Any missile coming from Cuba and directed at any nation in the Western Hemisphere will be taken as an attack by the Soviet Union on the USA</a:t>
            </a:r>
          </a:p>
          <a:p>
            <a:r>
              <a:rPr lang="en-US" sz="1600" dirty="0" smtClean="0"/>
              <a:t>Halt and eliminate this clandestine and provocative action</a:t>
            </a:r>
          </a:p>
          <a:p>
            <a:r>
              <a:rPr lang="en-US" sz="1600" dirty="0" smtClean="0"/>
              <a:t>Abandon quest for world domination</a:t>
            </a:r>
          </a:p>
          <a:p>
            <a:r>
              <a:rPr lang="en-US" sz="1600" dirty="0" smtClean="0"/>
              <a:t>End the arms race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3048000"/>
            <a:ext cx="82296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57200" y="4572000"/>
            <a:ext cx="82296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343400" y="1524000"/>
            <a:ext cx="0" cy="42672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83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101</TotalTime>
  <Words>238</Words>
  <Application>Microsoft Office PowerPoint</Application>
  <PresentationFormat>On-screen Show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Paper</vt:lpstr>
      <vt:lpstr>Split-Page Notetaking</vt:lpstr>
      <vt:lpstr>Disorganized Notes example</vt:lpstr>
      <vt:lpstr>Split Notes Example World War II</vt:lpstr>
      <vt:lpstr>Kennedy Address Video</vt:lpstr>
      <vt:lpstr>Kennedy’s Cuban Missile Crisis Address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</dc:creator>
  <cp:lastModifiedBy>Benjamin</cp:lastModifiedBy>
  <cp:revision>16</cp:revision>
  <dcterms:created xsi:type="dcterms:W3CDTF">2013-03-04T22:16:58Z</dcterms:created>
  <dcterms:modified xsi:type="dcterms:W3CDTF">2013-03-06T15:09:18Z</dcterms:modified>
</cp:coreProperties>
</file>