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6A67-BA80-482E-A9CE-CA895AA6E7A7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56BF-60D4-41D6-BC7F-FE8D459A478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6A67-BA80-482E-A9CE-CA895AA6E7A7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56BF-60D4-41D6-BC7F-FE8D459A47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6A67-BA80-482E-A9CE-CA895AA6E7A7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56BF-60D4-41D6-BC7F-FE8D459A47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6A67-BA80-482E-A9CE-CA895AA6E7A7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56BF-60D4-41D6-BC7F-FE8D459A47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6A67-BA80-482E-A9CE-CA895AA6E7A7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F7256BF-60D4-41D6-BC7F-FE8D459A478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6A67-BA80-482E-A9CE-CA895AA6E7A7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56BF-60D4-41D6-BC7F-FE8D459A47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6A67-BA80-482E-A9CE-CA895AA6E7A7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56BF-60D4-41D6-BC7F-FE8D459A47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6A67-BA80-482E-A9CE-CA895AA6E7A7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56BF-60D4-41D6-BC7F-FE8D459A47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6A67-BA80-482E-A9CE-CA895AA6E7A7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56BF-60D4-41D6-BC7F-FE8D459A47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6A67-BA80-482E-A9CE-CA895AA6E7A7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56BF-60D4-41D6-BC7F-FE8D459A47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6A67-BA80-482E-A9CE-CA895AA6E7A7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56BF-60D4-41D6-BC7F-FE8D459A47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A776A67-BA80-482E-A9CE-CA895AA6E7A7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F7256BF-60D4-41D6-BC7F-FE8D459A4785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Funding Disparity in Virginia Public Schools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James Berry and Benjamin </a:t>
            </a:r>
            <a:r>
              <a:rPr lang="en-US" dirty="0" err="1" smtClean="0"/>
              <a:t>Spiers</a:t>
            </a:r>
            <a:endParaRPr lang="en-US" dirty="0" smtClean="0"/>
          </a:p>
          <a:p>
            <a:r>
              <a:rPr lang="en-US" dirty="0" smtClean="0"/>
              <a:t>EDCI 5104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49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1510" indent="-514350">
              <a:buAutoNum type="arabicPeriod"/>
            </a:pPr>
            <a:r>
              <a:rPr lang="en-US" dirty="0" smtClean="0"/>
              <a:t>Are there school funding disparities between localities in Virginia?</a:t>
            </a:r>
          </a:p>
          <a:p>
            <a:pPr marL="651510" indent="-514350">
              <a:buAutoNum type="arabicPeriod"/>
            </a:pPr>
            <a:r>
              <a:rPr lang="en-US" dirty="0" smtClean="0"/>
              <a:t>How big of a factor is race in school funding disparities?</a:t>
            </a:r>
          </a:p>
          <a:p>
            <a:pPr marL="651510" indent="-514350">
              <a:buAutoNum type="arabicPeriod"/>
            </a:pPr>
            <a:r>
              <a:rPr lang="en-US" dirty="0" smtClean="0"/>
              <a:t>If there are school funding disparities in the state, does it affect student performance and safety?</a:t>
            </a:r>
          </a:p>
          <a:p>
            <a:pPr marL="651510" indent="-514350">
              <a:buAutoNum type="arabicPeriod"/>
            </a:pPr>
            <a:r>
              <a:rPr lang="en-US" dirty="0" smtClean="0"/>
              <a:t>If there are school funding disparities in the state,  how can the problem be solved?</a:t>
            </a:r>
          </a:p>
          <a:p>
            <a:pPr marL="65151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55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Nearly all authors are in agreement that there are school funding disparities in Virginia</a:t>
            </a:r>
          </a:p>
          <a:p>
            <a:r>
              <a:rPr lang="en-US" dirty="0" smtClean="0"/>
              <a:t>Most of the authors agree that school funding disparities affect student performance.</a:t>
            </a:r>
          </a:p>
          <a:p>
            <a:r>
              <a:rPr lang="en-US" dirty="0" smtClean="0"/>
              <a:t>Most of the authors did not focus on the impacts of race on school funding.</a:t>
            </a:r>
          </a:p>
          <a:p>
            <a:r>
              <a:rPr lang="en-US" dirty="0" smtClean="0"/>
              <a:t>Some of the authors propose solutions to the problem by more funding, redistribution, or filing lawsuits.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49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agree with the authors that there are school funding discrepancies in Virginia.</a:t>
            </a:r>
          </a:p>
          <a:p>
            <a:r>
              <a:rPr lang="en-US" dirty="0" smtClean="0"/>
              <a:t>We agree with the authors and found in our research that school funding discrepancies  affect student performance, as well as safety in the state.</a:t>
            </a:r>
          </a:p>
          <a:p>
            <a:r>
              <a:rPr lang="en-US" dirty="0" smtClean="0"/>
              <a:t>We concluded race is a factor in school funding disparities; however, it is </a:t>
            </a:r>
            <a:r>
              <a:rPr lang="en-US" dirty="0" smtClean="0"/>
              <a:t>not </a:t>
            </a:r>
            <a:r>
              <a:rPr lang="en-US" dirty="0" smtClean="0"/>
              <a:t>the only factor.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05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Our findings: possible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Allowing casinos to open in Virginia.</a:t>
            </a:r>
          </a:p>
          <a:p>
            <a:r>
              <a:rPr lang="en-US" dirty="0" smtClean="0"/>
              <a:t>Redistribution of more state funds to low income localities in the state.</a:t>
            </a:r>
          </a:p>
          <a:p>
            <a:r>
              <a:rPr lang="en-US" dirty="0" smtClean="0"/>
              <a:t>Less state funds would go to high income localities like Loudoun County.</a:t>
            </a:r>
          </a:p>
          <a:p>
            <a:r>
              <a:rPr lang="en-US" dirty="0" smtClean="0"/>
              <a:t>In return for less state funding, high income localities could have less state intrusion into their education decisions.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9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73</TotalTime>
  <Words>256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Apex</vt:lpstr>
      <vt:lpstr>Funding Disparity in Virginia Public Schools</vt:lpstr>
      <vt:lpstr>Research Questions</vt:lpstr>
      <vt:lpstr>Literature Review</vt:lpstr>
      <vt:lpstr>Our findings</vt:lpstr>
      <vt:lpstr>Our findings: possible solutions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</dc:creator>
  <cp:lastModifiedBy>Benjamin</cp:lastModifiedBy>
  <cp:revision>37</cp:revision>
  <dcterms:created xsi:type="dcterms:W3CDTF">2012-12-07T01:46:53Z</dcterms:created>
  <dcterms:modified xsi:type="dcterms:W3CDTF">2012-12-11T18:22:03Z</dcterms:modified>
</cp:coreProperties>
</file>