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30"/>
  </p:handout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3" r:id="rId25"/>
    <p:sldId id="280" r:id="rId26"/>
    <p:sldId id="281" r:id="rId27"/>
    <p:sldId id="282" r:id="rId28"/>
    <p:sldId id="259" r:id="rId29"/>
  </p:sldIdLst>
  <p:sldSz cx="9144000" cy="6858000" type="screen4x3"/>
  <p:notesSz cx="7102475" cy="93694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8471"/>
          </a:xfrm>
          <a:prstGeom prst="rect">
            <a:avLst/>
          </a:prstGeom>
        </p:spPr>
        <p:txBody>
          <a:bodyPr vert="horz" lIns="94119" tIns="47060" rIns="94119" bIns="4706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68471"/>
          </a:xfrm>
          <a:prstGeom prst="rect">
            <a:avLst/>
          </a:prstGeom>
        </p:spPr>
        <p:txBody>
          <a:bodyPr vert="horz" lIns="94119" tIns="47060" rIns="94119" bIns="47060" rtlCol="0"/>
          <a:lstStyle>
            <a:lvl1pPr algn="r">
              <a:defRPr sz="1200"/>
            </a:lvl1pPr>
          </a:lstStyle>
          <a:p>
            <a:fld id="{607937DF-CC2C-467E-9503-956C415E1464}" type="datetimeFigureOut">
              <a:rPr lang="en-US" smtClean="0"/>
              <a:t>5/11/2014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9328"/>
            <a:ext cx="3077739" cy="468471"/>
          </a:xfrm>
          <a:prstGeom prst="rect">
            <a:avLst/>
          </a:prstGeom>
        </p:spPr>
        <p:txBody>
          <a:bodyPr vert="horz" lIns="94119" tIns="47060" rIns="94119" bIns="4706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899328"/>
            <a:ext cx="3077739" cy="468471"/>
          </a:xfrm>
          <a:prstGeom prst="rect">
            <a:avLst/>
          </a:prstGeom>
        </p:spPr>
        <p:txBody>
          <a:bodyPr vert="horz" lIns="94119" tIns="47060" rIns="94119" bIns="47060" rtlCol="0" anchor="b"/>
          <a:lstStyle>
            <a:lvl1pPr algn="r">
              <a:defRPr sz="1200"/>
            </a:lvl1pPr>
          </a:lstStyle>
          <a:p>
            <a:fld id="{460BCCA0-99B1-4B46-9704-E5858E249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3152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D36E4-BEB6-49DB-9C16-C504E74D5419}" type="datetimeFigureOut">
              <a:rPr lang="en-US" smtClean="0"/>
              <a:t>5/11/2014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7FFE5-9EEF-4F9E-9CD1-577020886B9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D36E4-BEB6-49DB-9C16-C504E74D5419}" type="datetimeFigureOut">
              <a:rPr lang="en-US" smtClean="0"/>
              <a:t>5/11/2014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7FFE5-9EEF-4F9E-9CD1-577020886B9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D36E4-BEB6-49DB-9C16-C504E74D5419}" type="datetimeFigureOut">
              <a:rPr lang="en-US" smtClean="0"/>
              <a:t>5/11/2014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7FFE5-9EEF-4F9E-9CD1-577020886B9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D36E4-BEB6-49DB-9C16-C504E74D5419}" type="datetimeFigureOut">
              <a:rPr lang="en-US" smtClean="0"/>
              <a:t>5/11/2014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7FFE5-9EEF-4F9E-9CD1-577020886B9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D36E4-BEB6-49DB-9C16-C504E74D5419}" type="datetimeFigureOut">
              <a:rPr lang="en-US" smtClean="0"/>
              <a:t>5/11/2014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7FFE5-9EEF-4F9E-9CD1-577020886B9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D36E4-BEB6-49DB-9C16-C504E74D5419}" type="datetimeFigureOut">
              <a:rPr lang="en-US" smtClean="0"/>
              <a:t>5/11/2014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7FFE5-9EEF-4F9E-9CD1-577020886B9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D36E4-BEB6-49DB-9C16-C504E74D5419}" type="datetimeFigureOut">
              <a:rPr lang="en-US" smtClean="0"/>
              <a:t>5/11/2014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7FFE5-9EEF-4F9E-9CD1-577020886B9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D36E4-BEB6-49DB-9C16-C504E74D5419}" type="datetimeFigureOut">
              <a:rPr lang="en-US" smtClean="0"/>
              <a:t>5/11/2014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7FFE5-9EEF-4F9E-9CD1-577020886B9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D36E4-BEB6-49DB-9C16-C504E74D5419}" type="datetimeFigureOut">
              <a:rPr lang="en-US" smtClean="0"/>
              <a:t>5/11/2014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7FFE5-9EEF-4F9E-9CD1-577020886B9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D36E4-BEB6-49DB-9C16-C504E74D5419}" type="datetimeFigureOut">
              <a:rPr lang="en-US" smtClean="0"/>
              <a:t>5/11/2014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7FFE5-9EEF-4F9E-9CD1-577020886B9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D36E4-BEB6-49DB-9C16-C504E74D5419}" type="datetimeFigureOut">
              <a:rPr lang="en-US" smtClean="0"/>
              <a:t>5/11/2014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7FFE5-9EEF-4F9E-9CD1-577020886B9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08BD36E4-BEB6-49DB-9C16-C504E74D5419}" type="datetimeFigureOut">
              <a:rPr lang="en-US" smtClean="0"/>
              <a:t>5/11/2014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0EF7FFE5-9EEF-4F9E-9CD1-577020886B9A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rbc.edu/campus_map.html" TargetMode="External"/><Relationship Id="rId2" Type="http://schemas.openxmlformats.org/officeDocument/2006/relationships/hyperlink" Target="http://www.dinwiddie.k12.va.us/dms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vtmag.vt.edu/fall06/feature2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Ben Spiers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My Teaching Journey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625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3148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3272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522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293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0980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3200"/>
            <a:ext cx="7924800" cy="1112838"/>
          </a:xfrm>
        </p:spPr>
        <p:txBody>
          <a:bodyPr/>
          <a:lstStyle/>
          <a:p>
            <a:pPr algn="ctr"/>
            <a:r>
              <a:rPr lang="en-US" sz="4800" dirty="0" smtClean="0"/>
              <a:t>Highlights/Important Events from this Past year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727352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639762"/>
          </a:xfrm>
        </p:spPr>
        <p:txBody>
          <a:bodyPr/>
          <a:lstStyle/>
          <a:p>
            <a:r>
              <a:rPr lang="en-US" dirty="0" smtClean="0"/>
              <a:t>Lesson Plan Progression: Spring 2013</a:t>
            </a:r>
            <a:endParaRPr lang="en-US" dirty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288" y="1066800"/>
            <a:ext cx="6321425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8156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Fall 2013: Columbian Exchange Activity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788" y="1790700"/>
            <a:ext cx="644842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5758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563562"/>
          </a:xfrm>
        </p:spPr>
        <p:txBody>
          <a:bodyPr/>
          <a:lstStyle/>
          <a:p>
            <a:pPr algn="ctr"/>
            <a:r>
              <a:rPr lang="en-US" dirty="0" smtClean="0"/>
              <a:t>Fall 2013: Full Lesson</a:t>
            </a:r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900" y="990600"/>
            <a:ext cx="55242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3263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924800" cy="685800"/>
          </a:xfrm>
        </p:spPr>
        <p:txBody>
          <a:bodyPr/>
          <a:lstStyle/>
          <a:p>
            <a:pPr algn="ctr"/>
            <a:r>
              <a:rPr lang="en-US" dirty="0" smtClean="0"/>
              <a:t>FuLL Lesson Continued</a:t>
            </a:r>
            <a:endParaRPr lang="en-US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626" y="1600200"/>
            <a:ext cx="6082747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450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Journey Begins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noFill/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800" dirty="0" smtClean="0"/>
              <a:t>Graduated from Dinwiddie High School in 2008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 smtClean="0"/>
              <a:t>Earned my Associates of Arts in 2010 from Richard Bland College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 smtClean="0"/>
              <a:t>Graduated from Virginia Tech in 2012 with a Bachelors of Arts in History, Political Science Minor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 smtClean="0"/>
              <a:t>Began in the Masters of Education Program in Fall 2012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6454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SPRING: 2014 Lesson Plan Example</a:t>
            </a:r>
            <a:endParaRPr lang="en-US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004" y="1600200"/>
            <a:ext cx="620399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2612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15962"/>
          </a:xfrm>
        </p:spPr>
        <p:txBody>
          <a:bodyPr/>
          <a:lstStyle/>
          <a:p>
            <a:pPr algn="ctr"/>
            <a:r>
              <a:rPr lang="en-US" dirty="0" smtClean="0"/>
              <a:t>SIM Routines: Unit Organizer</a:t>
            </a:r>
            <a:endParaRPr lang="en-US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1219200"/>
            <a:ext cx="6972300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0053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639762"/>
          </a:xfrm>
        </p:spPr>
        <p:txBody>
          <a:bodyPr/>
          <a:lstStyle/>
          <a:p>
            <a:pPr algn="ctr"/>
            <a:r>
              <a:rPr lang="en-US" dirty="0" smtClean="0"/>
              <a:t>Sim Routines: FRAME</a:t>
            </a:r>
            <a:endParaRPr lang="en-US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90600"/>
            <a:ext cx="7239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731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563562"/>
          </a:xfrm>
        </p:spPr>
        <p:txBody>
          <a:bodyPr/>
          <a:lstStyle/>
          <a:p>
            <a:pPr algn="ctr"/>
            <a:r>
              <a:rPr lang="en-US" dirty="0" smtClean="0"/>
              <a:t>Discipline: Class RUles</a:t>
            </a:r>
            <a:endParaRPr lang="en-US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403" y="914400"/>
            <a:ext cx="4913194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709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SPRING QUIZ EXAMPLE</a:t>
            </a:r>
            <a:endParaRPr lang="en-US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781" y="1600200"/>
            <a:ext cx="6578438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0799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Other Major Events/Highlights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Class Syllabus  </a:t>
            </a:r>
          </a:p>
          <a:p>
            <a:r>
              <a:rPr lang="en-US" sz="3200" dirty="0" smtClean="0"/>
              <a:t>Blog</a:t>
            </a:r>
          </a:p>
          <a:p>
            <a:r>
              <a:rPr lang="en-US" sz="3200" dirty="0" smtClean="0"/>
              <a:t>Prior Knowledge Paper</a:t>
            </a:r>
          </a:p>
          <a:p>
            <a:r>
              <a:rPr lang="en-US" sz="3200" dirty="0" smtClean="0"/>
              <a:t>Invention Project</a:t>
            </a:r>
          </a:p>
          <a:p>
            <a:r>
              <a:rPr lang="en-US" sz="3200" dirty="0" smtClean="0"/>
              <a:t>SMART Goal Assignment</a:t>
            </a:r>
          </a:p>
          <a:p>
            <a:r>
              <a:rPr lang="en-US" sz="3200" dirty="0" smtClean="0"/>
              <a:t>Test Construction Project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64291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LESSONS: My Strengths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3200" dirty="0" smtClean="0"/>
              <a:t>Strong content knowledge</a:t>
            </a:r>
          </a:p>
          <a:p>
            <a:r>
              <a:rPr lang="en-US" sz="3200" dirty="0" smtClean="0"/>
              <a:t>Use a variety of activities</a:t>
            </a:r>
          </a:p>
          <a:p>
            <a:r>
              <a:rPr lang="en-US" sz="3200" dirty="0" smtClean="0"/>
              <a:t>Approachable with students</a:t>
            </a:r>
          </a:p>
          <a:p>
            <a:r>
              <a:rPr lang="en-US" sz="3200" dirty="0" smtClean="0"/>
              <a:t>Good working relationships with colleagues</a:t>
            </a:r>
          </a:p>
          <a:p>
            <a:r>
              <a:rPr lang="en-US" sz="3200" dirty="0" smtClean="0"/>
              <a:t>Review activities </a:t>
            </a:r>
            <a:endParaRPr lang="en-US" sz="3200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933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LESSONS: Weaknesses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3200" dirty="0" smtClean="0"/>
              <a:t>Technology</a:t>
            </a:r>
          </a:p>
          <a:p>
            <a:r>
              <a:rPr lang="en-US" sz="3200" dirty="0" smtClean="0"/>
              <a:t>Assessment</a:t>
            </a:r>
          </a:p>
          <a:p>
            <a:r>
              <a:rPr lang="en-US" sz="3200" dirty="0" smtClean="0"/>
              <a:t>Understanding student learning development</a:t>
            </a:r>
          </a:p>
          <a:p>
            <a:r>
              <a:rPr lang="en-US" sz="3200" dirty="0" smtClean="0"/>
              <a:t>Discipline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643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Dinwiddie Middle School: </a:t>
            </a:r>
            <a:r>
              <a:rPr lang="en-US" dirty="0">
                <a:hlinkClick r:id="rId2"/>
              </a:rPr>
              <a:t>http://www.dinwiddie.k12.va.us/dms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 smtClean="0"/>
              <a:t>Richard Bland </a:t>
            </a:r>
            <a:r>
              <a:rPr lang="en-US" dirty="0"/>
              <a:t>Map: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www2.rbc.edu/campus_map.html</a:t>
            </a:r>
            <a:endParaRPr lang="en-US" dirty="0" smtClean="0"/>
          </a:p>
          <a:p>
            <a:r>
              <a:rPr lang="en-US" dirty="0" smtClean="0"/>
              <a:t>Virginia Tech Image</a:t>
            </a:r>
            <a:r>
              <a:rPr lang="en-US" dirty="0"/>
              <a:t>:   </a:t>
            </a:r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www.vtmag.vt.edu/fall06/feature2.html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141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48199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199" y="0"/>
            <a:ext cx="4495801" cy="6868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426714"/>
            <a:ext cx="4648199" cy="3431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3788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YEar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800" dirty="0" smtClean="0"/>
              <a:t>Schooling in American Society</a:t>
            </a:r>
          </a:p>
          <a:p>
            <a:r>
              <a:rPr lang="en-US" sz="2800" dirty="0" smtClean="0"/>
              <a:t>Content Area Reading Literacy</a:t>
            </a:r>
          </a:p>
          <a:p>
            <a:r>
              <a:rPr lang="en-US" sz="2800" dirty="0" smtClean="0"/>
              <a:t>Educating Exceptional Learners</a:t>
            </a:r>
          </a:p>
          <a:p>
            <a:r>
              <a:rPr lang="en-US" sz="2800" dirty="0" smtClean="0"/>
              <a:t>Taking graduate level Political Science Courses  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945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FALL 2013-Spring 2014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800" dirty="0" smtClean="0"/>
              <a:t>Methods I</a:t>
            </a:r>
          </a:p>
          <a:p>
            <a:r>
              <a:rPr lang="en-US" sz="2800" dirty="0" smtClean="0"/>
              <a:t>Assessment</a:t>
            </a:r>
          </a:p>
          <a:p>
            <a:r>
              <a:rPr lang="en-US" sz="2800" dirty="0" smtClean="0"/>
              <a:t>Fall Internship</a:t>
            </a:r>
          </a:p>
          <a:p>
            <a:r>
              <a:rPr lang="en-US" sz="2800" dirty="0" smtClean="0"/>
              <a:t>Eighteen Hours </a:t>
            </a:r>
          </a:p>
          <a:p>
            <a:r>
              <a:rPr lang="en-US" sz="2800" dirty="0" smtClean="0"/>
              <a:t>Methods II</a:t>
            </a:r>
          </a:p>
          <a:p>
            <a:r>
              <a:rPr lang="en-US" sz="2800" dirty="0" smtClean="0"/>
              <a:t>Student Teaching</a:t>
            </a:r>
          </a:p>
          <a:p>
            <a:endParaRPr lang="en-US" sz="2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239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Fall Internship Activity: Columbian Exchange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Directions: On the next few slides I will show pictures of products, animals, and diseases involved in the Columbian Exchange. You will have to guess through raising hands whether the item went from the Americas to Europe/Africa or Europe/Africa to the Americas through the Columbian Exchange.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2250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1390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455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159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305</TotalTime>
  <Words>263</Words>
  <Application>Microsoft Office PowerPoint</Application>
  <PresentationFormat>On-screen Show (4:3)</PresentationFormat>
  <Paragraphs>53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Horizon</vt:lpstr>
      <vt:lpstr>My Teaching Journey</vt:lpstr>
      <vt:lpstr>The Journey Begins</vt:lpstr>
      <vt:lpstr>PowerPoint Presentation</vt:lpstr>
      <vt:lpstr>1st YEar</vt:lpstr>
      <vt:lpstr>FALL 2013-Spring 2014</vt:lpstr>
      <vt:lpstr>Fall Internship Activity: Columbian Exchange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Highlights/Important Events from this Past year</vt:lpstr>
      <vt:lpstr>Lesson Plan Progression: Spring 2013</vt:lpstr>
      <vt:lpstr>Fall 2013: Columbian Exchange Activity</vt:lpstr>
      <vt:lpstr>Fall 2013: Full Lesson</vt:lpstr>
      <vt:lpstr>FuLL Lesson Continued</vt:lpstr>
      <vt:lpstr>SPRING: 2014 Lesson Plan Example</vt:lpstr>
      <vt:lpstr>SIM Routines: Unit Organizer</vt:lpstr>
      <vt:lpstr>Sim Routines: FRAME</vt:lpstr>
      <vt:lpstr>Discipline: Class RUles</vt:lpstr>
      <vt:lpstr>SPRING QUIZ EXAMPLE</vt:lpstr>
      <vt:lpstr>Other Major Events/Highlights</vt:lpstr>
      <vt:lpstr>LESSONS: My Strengths</vt:lpstr>
      <vt:lpstr>LESSONS: Weaknesses</vt:lpstr>
      <vt:lpstr>Resources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Benjamin</dc:creator>
  <cp:lastModifiedBy>Benjamin</cp:lastModifiedBy>
  <cp:revision>26</cp:revision>
  <cp:lastPrinted>2014-05-12T00:23:04Z</cp:lastPrinted>
  <dcterms:created xsi:type="dcterms:W3CDTF">2014-05-11T17:06:26Z</dcterms:created>
  <dcterms:modified xsi:type="dcterms:W3CDTF">2014-05-12T00:29:55Z</dcterms:modified>
</cp:coreProperties>
</file>