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792E14B-27E3-49BE-ABCF-FAC45A5A346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14084241-501B-4E66-B12B-4A9E94E3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6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ADB7-E343-45E4-8877-58719C5542C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0715-4A03-46B5-9935-3D94D947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irginia.org/Virginiama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ongfellow.org/tag/corn-fe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edmanufacturers.net/animal/livestock/cattle-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vmdl.tamu.edu/2013/06/17/west-nile-virus-in-horses-diagnostic-guidance-for-veterinaria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web.uwlax.edu/bio203/s2009/bradley_adam/Growth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errebeekeeper.wordpress.com/2012/10/08/the-smallpox-plagu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istory.navy.mil/photos/events/ev-1910s/ev-1918/influenz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outherncrescent.org/2013/07/tobacco-field-valentines-v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ffees-maker.com/chocolate-peanut-butter-peanuts-can-10oz-cansvirginia-diner-p-118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Columbian Exchange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</a:t>
            </a:r>
            <a:r>
              <a:rPr lang="en-US" dirty="0" err="1" smtClean="0"/>
              <a:t>Spiers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and Peanuts in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 smtClean="0">
                <a:hlinkClick r:id="rId2"/>
              </a:rPr>
              <a:t>http://www.virginia.org/Virginiamap/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Image accessed from </a:t>
            </a:r>
            <a:r>
              <a:rPr lang="en-US" sz="1600" dirty="0" smtClean="0">
                <a:hlinkClick r:id="rId2"/>
              </a:rPr>
              <a:t>http://www.longfellow.org/tag/corn-feed/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0932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600" dirty="0" smtClean="0"/>
              <a:t>Image accessed from </a:t>
            </a:r>
            <a:r>
              <a:rPr lang="en-US" sz="1600" dirty="0" smtClean="0">
                <a:hlinkClick r:id="rId2"/>
              </a:rPr>
              <a:t>http://www.feedmanufacturers.net/animal/livestock/cattle-2/</a:t>
            </a:r>
            <a:r>
              <a:rPr lang="en-US" sz="1600" dirty="0" smtClean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4" y="1600200"/>
            <a:ext cx="609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 smtClean="0">
                <a:hlinkClick r:id="rId2"/>
              </a:rPr>
              <a:t>http://tvmdl.tamu.edu/2013/06/17/west-nile-virus-in-horses-diagnostic-guidance-for-veterinarians/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 smtClean="0">
                <a:hlinkClick r:id="rId2"/>
              </a:rPr>
              <a:t>http://bioweb.uwlax.edu/bio203/s2009/bradley_adam/Growth.htm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32" y="1600201"/>
            <a:ext cx="6038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/>
              <a:t>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://ferrebeekeeper.wordpress.com/2012/10/08/the-smallpox-plague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</a:t>
            </a:r>
            <a:r>
              <a:rPr lang="en-US" sz="1600" dirty="0"/>
              <a:t>from 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www.history.navy.mil/photos/events/ev-1910s/ev-1918/influenz.htm</a:t>
            </a:r>
            <a:r>
              <a:rPr lang="en-US" sz="1600" dirty="0" smtClean="0"/>
              <a:t>  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46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 smtClean="0">
                <a:hlinkClick r:id="rId2"/>
              </a:rPr>
              <a:t>http://www.southerncrescent.org/2013/07/tobacco-field-valentines-va/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Picture accessed from </a:t>
            </a:r>
            <a:r>
              <a:rPr lang="en-US" sz="1600" dirty="0" smtClean="0">
                <a:hlinkClick r:id="rId2"/>
              </a:rPr>
              <a:t>http://www.coffees-maker.com/chocolate-peanut-butter-peanuts-can-10oz-cansvirginia-diner-p-1183.html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78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Columbian Exchange</vt:lpstr>
      <vt:lpstr>Corn</vt:lpstr>
      <vt:lpstr>Cattle</vt:lpstr>
      <vt:lpstr>Horses</vt:lpstr>
      <vt:lpstr>Potatoes </vt:lpstr>
      <vt:lpstr>Smallpox</vt:lpstr>
      <vt:lpstr>Flu</vt:lpstr>
      <vt:lpstr>Tobacco</vt:lpstr>
      <vt:lpstr>Peanuts</vt:lpstr>
      <vt:lpstr>Tobacco and Peanuts in VA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</dc:creator>
  <cp:lastModifiedBy>Benjamin</cp:lastModifiedBy>
  <cp:revision>16</cp:revision>
  <cp:lastPrinted>2013-10-01T20:48:29Z</cp:lastPrinted>
  <dcterms:created xsi:type="dcterms:W3CDTF">2013-09-30T20:34:47Z</dcterms:created>
  <dcterms:modified xsi:type="dcterms:W3CDTF">2013-10-02T02:08:36Z</dcterms:modified>
</cp:coreProperties>
</file>