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4" r:id="rId18"/>
    <p:sldId id="275" r:id="rId19"/>
    <p:sldId id="276" r:id="rId20"/>
    <p:sldId id="277" r:id="rId21"/>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8471"/>
          </a:xfrm>
          <a:prstGeom prst="rect">
            <a:avLst/>
          </a:prstGeom>
        </p:spPr>
        <p:txBody>
          <a:bodyPr vert="horz" lIns="93225" tIns="46612" rIns="93225" bIns="46612" rtlCol="0"/>
          <a:lstStyle>
            <a:lvl1pPr algn="l">
              <a:defRPr sz="1200"/>
            </a:lvl1pPr>
          </a:lstStyle>
          <a:p>
            <a:endParaRPr lang="en-US"/>
          </a:p>
        </p:txBody>
      </p:sp>
      <p:sp>
        <p:nvSpPr>
          <p:cNvPr id="3" name="Date Placeholder 2"/>
          <p:cNvSpPr>
            <a:spLocks noGrp="1"/>
          </p:cNvSpPr>
          <p:nvPr>
            <p:ph type="dt" sz="quarter" idx="1"/>
          </p:nvPr>
        </p:nvSpPr>
        <p:spPr>
          <a:xfrm>
            <a:off x="4023094" y="0"/>
            <a:ext cx="3077740" cy="468471"/>
          </a:xfrm>
          <a:prstGeom prst="rect">
            <a:avLst/>
          </a:prstGeom>
        </p:spPr>
        <p:txBody>
          <a:bodyPr vert="horz" lIns="93225" tIns="46612" rIns="93225" bIns="46612" rtlCol="0"/>
          <a:lstStyle>
            <a:lvl1pPr algn="r">
              <a:defRPr sz="1200"/>
            </a:lvl1pPr>
          </a:lstStyle>
          <a:p>
            <a:fld id="{CBE52BCE-4A61-468C-9AEB-B57EE39F58D0}" type="datetimeFigureOut">
              <a:rPr lang="en-US" smtClean="0"/>
              <a:t>2/17/2014</a:t>
            </a:fld>
            <a:endParaRPr lang="en-US"/>
          </a:p>
        </p:txBody>
      </p:sp>
      <p:sp>
        <p:nvSpPr>
          <p:cNvPr id="4" name="Footer Placeholder 3"/>
          <p:cNvSpPr>
            <a:spLocks noGrp="1"/>
          </p:cNvSpPr>
          <p:nvPr>
            <p:ph type="ftr" sz="quarter" idx="2"/>
          </p:nvPr>
        </p:nvSpPr>
        <p:spPr>
          <a:xfrm>
            <a:off x="0" y="8899327"/>
            <a:ext cx="3077740" cy="468471"/>
          </a:xfrm>
          <a:prstGeom prst="rect">
            <a:avLst/>
          </a:prstGeom>
        </p:spPr>
        <p:txBody>
          <a:bodyPr vert="horz" lIns="93225" tIns="46612" rIns="93225" bIns="46612" rtlCol="0" anchor="b"/>
          <a:lstStyle>
            <a:lvl1pPr algn="l">
              <a:defRPr sz="1200"/>
            </a:lvl1pPr>
          </a:lstStyle>
          <a:p>
            <a:endParaRPr lang="en-US"/>
          </a:p>
        </p:txBody>
      </p:sp>
      <p:sp>
        <p:nvSpPr>
          <p:cNvPr id="5" name="Slide Number Placeholder 4"/>
          <p:cNvSpPr>
            <a:spLocks noGrp="1"/>
          </p:cNvSpPr>
          <p:nvPr>
            <p:ph type="sldNum" sz="quarter" idx="3"/>
          </p:nvPr>
        </p:nvSpPr>
        <p:spPr>
          <a:xfrm>
            <a:off x="4023094" y="8899327"/>
            <a:ext cx="3077740" cy="468471"/>
          </a:xfrm>
          <a:prstGeom prst="rect">
            <a:avLst/>
          </a:prstGeom>
        </p:spPr>
        <p:txBody>
          <a:bodyPr vert="horz" lIns="93225" tIns="46612" rIns="93225" bIns="46612" rtlCol="0" anchor="b"/>
          <a:lstStyle>
            <a:lvl1pPr algn="r">
              <a:defRPr sz="1200"/>
            </a:lvl1pPr>
          </a:lstStyle>
          <a:p>
            <a:fld id="{72C4B868-8739-4801-9ADD-53FE038F1ECF}" type="slidenum">
              <a:rPr lang="en-US" smtClean="0"/>
              <a:t>‹#›</a:t>
            </a:fld>
            <a:endParaRPr lang="en-US"/>
          </a:p>
        </p:txBody>
      </p:sp>
    </p:spTree>
    <p:extLst>
      <p:ext uri="{BB962C8B-B14F-4D97-AF65-F5344CB8AC3E}">
        <p14:creationId xmlns:p14="http://schemas.microsoft.com/office/powerpoint/2010/main" val="720855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C6FA75-76CF-420D-A89E-6F15933C75E8}" type="datetimeFigureOut">
              <a:rPr lang="en-US" smtClean="0"/>
              <a:t>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7DA0C-7BAC-40BC-9D10-F4B174607FDD}" type="slidenum">
              <a:rPr lang="en-US" smtClean="0"/>
              <a:t>‹#›</a:t>
            </a:fld>
            <a:endParaRPr lang="en-US" dirty="0"/>
          </a:p>
        </p:txBody>
      </p:sp>
    </p:spTree>
    <p:extLst>
      <p:ext uri="{BB962C8B-B14F-4D97-AF65-F5344CB8AC3E}">
        <p14:creationId xmlns:p14="http://schemas.microsoft.com/office/powerpoint/2010/main" val="156504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6FA75-76CF-420D-A89E-6F15933C75E8}" type="datetimeFigureOut">
              <a:rPr lang="en-US" smtClean="0"/>
              <a:t>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7DA0C-7BAC-40BC-9D10-F4B174607FDD}" type="slidenum">
              <a:rPr lang="en-US" smtClean="0"/>
              <a:t>‹#›</a:t>
            </a:fld>
            <a:endParaRPr lang="en-US" dirty="0"/>
          </a:p>
        </p:txBody>
      </p:sp>
    </p:spTree>
    <p:extLst>
      <p:ext uri="{BB962C8B-B14F-4D97-AF65-F5344CB8AC3E}">
        <p14:creationId xmlns:p14="http://schemas.microsoft.com/office/powerpoint/2010/main" val="187854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6FA75-76CF-420D-A89E-6F15933C75E8}" type="datetimeFigureOut">
              <a:rPr lang="en-US" smtClean="0"/>
              <a:t>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7DA0C-7BAC-40BC-9D10-F4B174607FDD}" type="slidenum">
              <a:rPr lang="en-US" smtClean="0"/>
              <a:t>‹#›</a:t>
            </a:fld>
            <a:endParaRPr lang="en-US" dirty="0"/>
          </a:p>
        </p:txBody>
      </p:sp>
    </p:spTree>
    <p:extLst>
      <p:ext uri="{BB962C8B-B14F-4D97-AF65-F5344CB8AC3E}">
        <p14:creationId xmlns:p14="http://schemas.microsoft.com/office/powerpoint/2010/main" val="52851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6FA75-76CF-420D-A89E-6F15933C75E8}" type="datetimeFigureOut">
              <a:rPr lang="en-US" smtClean="0"/>
              <a:t>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7DA0C-7BAC-40BC-9D10-F4B174607FDD}" type="slidenum">
              <a:rPr lang="en-US" smtClean="0"/>
              <a:t>‹#›</a:t>
            </a:fld>
            <a:endParaRPr lang="en-US" dirty="0"/>
          </a:p>
        </p:txBody>
      </p:sp>
    </p:spTree>
    <p:extLst>
      <p:ext uri="{BB962C8B-B14F-4D97-AF65-F5344CB8AC3E}">
        <p14:creationId xmlns:p14="http://schemas.microsoft.com/office/powerpoint/2010/main" val="3886635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C6FA75-76CF-420D-A89E-6F15933C75E8}" type="datetimeFigureOut">
              <a:rPr lang="en-US" smtClean="0"/>
              <a:t>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7DA0C-7BAC-40BC-9D10-F4B174607FDD}" type="slidenum">
              <a:rPr lang="en-US" smtClean="0"/>
              <a:t>‹#›</a:t>
            </a:fld>
            <a:endParaRPr lang="en-US" dirty="0"/>
          </a:p>
        </p:txBody>
      </p:sp>
    </p:spTree>
    <p:extLst>
      <p:ext uri="{BB962C8B-B14F-4D97-AF65-F5344CB8AC3E}">
        <p14:creationId xmlns:p14="http://schemas.microsoft.com/office/powerpoint/2010/main" val="12149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C6FA75-76CF-420D-A89E-6F15933C75E8}" type="datetimeFigureOut">
              <a:rPr lang="en-US" smtClean="0"/>
              <a:t>2/17/2014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7DA0C-7BAC-40BC-9D10-F4B174607FDD}" type="slidenum">
              <a:rPr lang="en-US" smtClean="0"/>
              <a:t>‹#›</a:t>
            </a:fld>
            <a:endParaRPr lang="en-US" dirty="0"/>
          </a:p>
        </p:txBody>
      </p:sp>
    </p:spTree>
    <p:extLst>
      <p:ext uri="{BB962C8B-B14F-4D97-AF65-F5344CB8AC3E}">
        <p14:creationId xmlns:p14="http://schemas.microsoft.com/office/powerpoint/2010/main" val="251931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C6FA75-76CF-420D-A89E-6F15933C75E8}" type="datetimeFigureOut">
              <a:rPr lang="en-US" smtClean="0"/>
              <a:t>2/17/2014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27DA0C-7BAC-40BC-9D10-F4B174607FDD}" type="slidenum">
              <a:rPr lang="en-US" smtClean="0"/>
              <a:t>‹#›</a:t>
            </a:fld>
            <a:endParaRPr lang="en-US" dirty="0"/>
          </a:p>
        </p:txBody>
      </p:sp>
    </p:spTree>
    <p:extLst>
      <p:ext uri="{BB962C8B-B14F-4D97-AF65-F5344CB8AC3E}">
        <p14:creationId xmlns:p14="http://schemas.microsoft.com/office/powerpoint/2010/main" val="274541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C6FA75-76CF-420D-A89E-6F15933C75E8}" type="datetimeFigureOut">
              <a:rPr lang="en-US" smtClean="0"/>
              <a:t>2/17/2014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27DA0C-7BAC-40BC-9D10-F4B174607FDD}" type="slidenum">
              <a:rPr lang="en-US" smtClean="0"/>
              <a:t>‹#›</a:t>
            </a:fld>
            <a:endParaRPr lang="en-US" dirty="0"/>
          </a:p>
        </p:txBody>
      </p:sp>
    </p:spTree>
    <p:extLst>
      <p:ext uri="{BB962C8B-B14F-4D97-AF65-F5344CB8AC3E}">
        <p14:creationId xmlns:p14="http://schemas.microsoft.com/office/powerpoint/2010/main" val="83941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6FA75-76CF-420D-A89E-6F15933C75E8}" type="datetimeFigureOut">
              <a:rPr lang="en-US" smtClean="0"/>
              <a:t>2/17/2014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27DA0C-7BAC-40BC-9D10-F4B174607FDD}" type="slidenum">
              <a:rPr lang="en-US" smtClean="0"/>
              <a:t>‹#›</a:t>
            </a:fld>
            <a:endParaRPr lang="en-US" dirty="0"/>
          </a:p>
        </p:txBody>
      </p:sp>
    </p:spTree>
    <p:extLst>
      <p:ext uri="{BB962C8B-B14F-4D97-AF65-F5344CB8AC3E}">
        <p14:creationId xmlns:p14="http://schemas.microsoft.com/office/powerpoint/2010/main" val="403565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6FA75-76CF-420D-A89E-6F15933C75E8}" type="datetimeFigureOut">
              <a:rPr lang="en-US" smtClean="0"/>
              <a:t>2/17/2014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7DA0C-7BAC-40BC-9D10-F4B174607FDD}" type="slidenum">
              <a:rPr lang="en-US" smtClean="0"/>
              <a:t>‹#›</a:t>
            </a:fld>
            <a:endParaRPr lang="en-US" dirty="0"/>
          </a:p>
        </p:txBody>
      </p:sp>
    </p:spTree>
    <p:extLst>
      <p:ext uri="{BB962C8B-B14F-4D97-AF65-F5344CB8AC3E}">
        <p14:creationId xmlns:p14="http://schemas.microsoft.com/office/powerpoint/2010/main" val="424069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6FA75-76CF-420D-A89E-6F15933C75E8}" type="datetimeFigureOut">
              <a:rPr lang="en-US" smtClean="0"/>
              <a:t>2/17/2014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7DA0C-7BAC-40BC-9D10-F4B174607FDD}" type="slidenum">
              <a:rPr lang="en-US" smtClean="0"/>
              <a:t>‹#›</a:t>
            </a:fld>
            <a:endParaRPr lang="en-US" dirty="0"/>
          </a:p>
        </p:txBody>
      </p:sp>
    </p:spTree>
    <p:extLst>
      <p:ext uri="{BB962C8B-B14F-4D97-AF65-F5344CB8AC3E}">
        <p14:creationId xmlns:p14="http://schemas.microsoft.com/office/powerpoint/2010/main" val="36324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6FA75-76CF-420D-A89E-6F15933C75E8}" type="datetimeFigureOut">
              <a:rPr lang="en-US" smtClean="0"/>
              <a:t>2/17/2014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7DA0C-7BAC-40BC-9D10-F4B174607FDD}" type="slidenum">
              <a:rPr lang="en-US" smtClean="0"/>
              <a:t>‹#›</a:t>
            </a:fld>
            <a:endParaRPr lang="en-US" dirty="0"/>
          </a:p>
        </p:txBody>
      </p:sp>
    </p:spTree>
    <p:extLst>
      <p:ext uri="{BB962C8B-B14F-4D97-AF65-F5344CB8AC3E}">
        <p14:creationId xmlns:p14="http://schemas.microsoft.com/office/powerpoint/2010/main" val="3351715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 Territorial Gains Overview 1800-1850</a:t>
            </a:r>
            <a:endParaRPr lang="en-US" dirty="0"/>
          </a:p>
        </p:txBody>
      </p:sp>
      <p:sp>
        <p:nvSpPr>
          <p:cNvPr id="3" name="Subtitle 2"/>
          <p:cNvSpPr>
            <a:spLocks noGrp="1"/>
          </p:cNvSpPr>
          <p:nvPr>
            <p:ph type="subTitle" idx="1"/>
          </p:nvPr>
        </p:nvSpPr>
        <p:spPr/>
        <p:txBody>
          <a:bodyPr/>
          <a:lstStyle/>
          <a:p>
            <a:r>
              <a:rPr lang="en-US" dirty="0" smtClean="0"/>
              <a:t>Ben Spiers</a:t>
            </a:r>
            <a:endParaRPr lang="en-US" dirty="0"/>
          </a:p>
        </p:txBody>
      </p:sp>
    </p:spTree>
    <p:extLst>
      <p:ext uri="{BB962C8B-B14F-4D97-AF65-F5344CB8AC3E}">
        <p14:creationId xmlns:p14="http://schemas.microsoft.com/office/powerpoint/2010/main" val="967921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69850"/>
            <a:ext cx="8943975" cy="671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581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US Geography Review</a:t>
            </a:r>
            <a:endParaRPr lang="en-US" dirty="0"/>
          </a:p>
        </p:txBody>
      </p:sp>
      <p:sp>
        <p:nvSpPr>
          <p:cNvPr id="3" name="Content Placeholder 2"/>
          <p:cNvSpPr>
            <a:spLocks noGrp="1"/>
          </p:cNvSpPr>
          <p:nvPr>
            <p:ph idx="1"/>
          </p:nvPr>
        </p:nvSpPr>
        <p:spPr/>
        <p:txBody>
          <a:bodyPr/>
          <a:lstStyle/>
          <a:p>
            <a:pPr marL="0" indent="0">
              <a:buNone/>
            </a:pPr>
            <a:r>
              <a:rPr lang="en-US" dirty="0" smtClean="0"/>
              <a:t>Directions: On the next slide I will have a US map, and I call students to come up to the front to identify major geographic features on the map like bodies of water, regions, and mountain ranges.  This is a review from earlier in the year and you can write where the features are on your map if you want to.  </a:t>
            </a:r>
            <a:endParaRPr lang="en-US" dirty="0"/>
          </a:p>
        </p:txBody>
      </p:sp>
    </p:spTree>
    <p:extLst>
      <p:ext uri="{BB962C8B-B14F-4D97-AF65-F5344CB8AC3E}">
        <p14:creationId xmlns:p14="http://schemas.microsoft.com/office/powerpoint/2010/main" val="3448930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078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Activity</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Directions: Get out your computers and at your tables work together to identify the following territorial gains on your map.</a:t>
            </a:r>
          </a:p>
          <a:p>
            <a:pPr marL="514350" indent="-514350" algn="ctr">
              <a:buAutoNum type="arabicPeriod"/>
            </a:pPr>
            <a:r>
              <a:rPr lang="en-US" dirty="0" smtClean="0"/>
              <a:t>Louisiana Purchase</a:t>
            </a:r>
          </a:p>
          <a:p>
            <a:pPr marL="514350" indent="-514350" algn="ctr">
              <a:buAutoNum type="arabicPeriod"/>
            </a:pPr>
            <a:r>
              <a:rPr lang="en-US" dirty="0" smtClean="0"/>
              <a:t>Florida Territory</a:t>
            </a:r>
          </a:p>
          <a:p>
            <a:pPr marL="514350" indent="-514350" algn="ctr">
              <a:buAutoNum type="arabicPeriod"/>
            </a:pPr>
            <a:r>
              <a:rPr lang="en-US" dirty="0" smtClean="0"/>
              <a:t>Texas</a:t>
            </a:r>
          </a:p>
          <a:p>
            <a:pPr marL="514350" indent="-514350" algn="ctr">
              <a:buAutoNum type="arabicPeriod"/>
            </a:pPr>
            <a:r>
              <a:rPr lang="en-US" dirty="0" smtClean="0"/>
              <a:t>Oregon Territory</a:t>
            </a:r>
          </a:p>
          <a:p>
            <a:pPr marL="514350" indent="-514350" algn="ctr">
              <a:buAutoNum type="arabicPeriod"/>
            </a:pPr>
            <a:r>
              <a:rPr lang="en-US" dirty="0" smtClean="0"/>
              <a:t>California/Mexican Cession</a:t>
            </a:r>
          </a:p>
          <a:p>
            <a:pPr marL="0" indent="0">
              <a:buNone/>
            </a:pPr>
            <a:r>
              <a:rPr lang="en-US" dirty="0" smtClean="0"/>
              <a:t>Use different colored pencils of your choice to fill out these five territories.  To help with this assignment type in US Territorial Gains in the Google search engine and click on images.  At the end of the activity I will call on people to come up to the Smartboard and locate the territories.     </a:t>
            </a:r>
            <a:endParaRPr lang="en-US" dirty="0"/>
          </a:p>
        </p:txBody>
      </p:sp>
    </p:spTree>
    <p:extLst>
      <p:ext uri="{BB962C8B-B14F-4D97-AF65-F5344CB8AC3E}">
        <p14:creationId xmlns:p14="http://schemas.microsoft.com/office/powerpoint/2010/main" val="2649413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150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A Wrap: Pictures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Directions: I will show the pictures from the beginning of class once again.  Now we will identify what territory these pictures were located in and whether or not these landmarks were there before the US took possession of these territories. You do not have to write the answers down.  The purpose of this activity is to show that many famous landmarks in the US did not use to be part of the US until these territorial acquisitions were made.  These pictures also show the US would be a much smaller nation without these territorial acquisitions.  </a:t>
            </a:r>
            <a:endParaRPr lang="en-US" dirty="0"/>
          </a:p>
        </p:txBody>
      </p:sp>
    </p:spTree>
    <p:extLst>
      <p:ext uri="{BB962C8B-B14F-4D97-AF65-F5344CB8AC3E}">
        <p14:creationId xmlns:p14="http://schemas.microsoft.com/office/powerpoint/2010/main" val="2528816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#1</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934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081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#2</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010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863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#3</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47699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712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#4</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705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664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Overview</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NCSS: II Time, Continuity, and Change</a:t>
            </a:r>
          </a:p>
          <a:p>
            <a:pPr marL="0" indent="0">
              <a:buNone/>
            </a:pPr>
            <a:r>
              <a:rPr lang="en-US" dirty="0" smtClean="0"/>
              <a:t>                III: People, Places, and Environments</a:t>
            </a:r>
          </a:p>
          <a:p>
            <a:r>
              <a:rPr lang="en-US" dirty="0" smtClean="0"/>
              <a:t>VA SOL: USI 1f) analyze and interpret maps to explain relationships among landforms, water features, climatic characteristics, and historical events</a:t>
            </a:r>
          </a:p>
          <a:p>
            <a:r>
              <a:rPr lang="en-US" dirty="0" smtClean="0"/>
              <a:t>8a) describing territorial expansion and how it affected the political map of the United States, with emphasis on the Louisiana Purchase, the Lewis and Clark expedition, and the acquisitions of Florida, Texas, Oregon, and California</a:t>
            </a:r>
          </a:p>
          <a:p>
            <a:r>
              <a:rPr lang="en-US" dirty="0" smtClean="0"/>
              <a:t> SWBAT:#1 Students will be able to identify which territories the U.S. gained in the first half of the 1800’s.</a:t>
            </a:r>
          </a:p>
          <a:p>
            <a:r>
              <a:rPr lang="en-US" dirty="0" smtClean="0"/>
              <a:t>#2 Students will be able to locate the territories gained on a map.</a:t>
            </a:r>
          </a:p>
          <a:p>
            <a:r>
              <a:rPr lang="en-US" dirty="0" smtClean="0"/>
              <a:t>Big/Guiding Question: What territories did the U.S. gain in the first half of the 1800’s, and why is this significant?</a:t>
            </a:r>
          </a:p>
          <a:p>
            <a:endParaRPr lang="en-US" dirty="0"/>
          </a:p>
        </p:txBody>
      </p:sp>
    </p:spTree>
    <p:extLst>
      <p:ext uri="{BB962C8B-B14F-4D97-AF65-F5344CB8AC3E}">
        <p14:creationId xmlns:p14="http://schemas.microsoft.com/office/powerpoint/2010/main" val="3593957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#5</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63879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002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Do It: Opening Pictures</a:t>
            </a:r>
            <a:endParaRPr lang="en-US" dirty="0"/>
          </a:p>
        </p:txBody>
      </p:sp>
      <p:sp>
        <p:nvSpPr>
          <p:cNvPr id="3" name="Content Placeholder 2"/>
          <p:cNvSpPr>
            <a:spLocks noGrp="1"/>
          </p:cNvSpPr>
          <p:nvPr>
            <p:ph idx="1"/>
          </p:nvPr>
        </p:nvSpPr>
        <p:spPr/>
        <p:txBody>
          <a:bodyPr/>
          <a:lstStyle/>
          <a:p>
            <a:pPr marL="0" indent="0">
              <a:buNone/>
            </a:pPr>
            <a:r>
              <a:rPr lang="en-US" dirty="0" smtClean="0"/>
              <a:t>Directions:  For the opening activity I will show five modern pictures on the next few slides.  You will guess what and where the picture is.  You do not have to write the answers down and we will come back to these pictures at the end of class. </a:t>
            </a:r>
            <a:endParaRPr lang="en-US" dirty="0"/>
          </a:p>
        </p:txBody>
      </p:sp>
    </p:spTree>
    <p:extLst>
      <p:ext uri="{BB962C8B-B14F-4D97-AF65-F5344CB8AC3E}">
        <p14:creationId xmlns:p14="http://schemas.microsoft.com/office/powerpoint/2010/main" val="84317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#1</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934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063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#2</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010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889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#3</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47699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280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#4</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705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432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#5</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63879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632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Territorial Gains 1800-1850 Frame</a:t>
            </a:r>
            <a:endParaRPr lang="en-US" dirty="0"/>
          </a:p>
        </p:txBody>
      </p:sp>
      <p:sp>
        <p:nvSpPr>
          <p:cNvPr id="3" name="Content Placeholder 2"/>
          <p:cNvSpPr>
            <a:spLocks noGrp="1"/>
          </p:cNvSpPr>
          <p:nvPr>
            <p:ph idx="1"/>
          </p:nvPr>
        </p:nvSpPr>
        <p:spPr/>
        <p:txBody>
          <a:bodyPr/>
          <a:lstStyle/>
          <a:p>
            <a:pPr marL="0" indent="0">
              <a:buNone/>
            </a:pPr>
            <a:r>
              <a:rPr lang="en-US" dirty="0" smtClean="0"/>
              <a:t>Directions: Find the Frame on your desk and we will as a class fill them out step-by-step.  Your neighbors can also help you out.</a:t>
            </a:r>
            <a:endParaRPr lang="en-US" dirty="0"/>
          </a:p>
        </p:txBody>
      </p:sp>
    </p:spTree>
    <p:extLst>
      <p:ext uri="{BB962C8B-B14F-4D97-AF65-F5344CB8AC3E}">
        <p14:creationId xmlns:p14="http://schemas.microsoft.com/office/powerpoint/2010/main" val="3452566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544</Words>
  <Application>Microsoft Office PowerPoint</Application>
  <PresentationFormat>On-screen Show (4:3)</PresentationFormat>
  <Paragraphs>36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U.S. Territorial Gains Overview 1800-1850</vt:lpstr>
      <vt:lpstr>Lesson Overview</vt:lpstr>
      <vt:lpstr>Just Do It: Opening Pictures</vt:lpstr>
      <vt:lpstr>Picture #1</vt:lpstr>
      <vt:lpstr>Picture #2</vt:lpstr>
      <vt:lpstr>Picture #3</vt:lpstr>
      <vt:lpstr>Picture #4</vt:lpstr>
      <vt:lpstr>Picture #5</vt:lpstr>
      <vt:lpstr>U.S. Territorial Gains 1800-1850 Frame</vt:lpstr>
      <vt:lpstr>PowerPoint Presentation</vt:lpstr>
      <vt:lpstr>Western US Geography Review</vt:lpstr>
      <vt:lpstr>PowerPoint Presentation</vt:lpstr>
      <vt:lpstr>Map Activity</vt:lpstr>
      <vt:lpstr>PowerPoint Presentation</vt:lpstr>
      <vt:lpstr>That’s A Wrap: Pictures</vt:lpstr>
      <vt:lpstr>Picture #1</vt:lpstr>
      <vt:lpstr>Picture #2</vt:lpstr>
      <vt:lpstr>Picture #3</vt:lpstr>
      <vt:lpstr>Picture #4</vt:lpstr>
      <vt:lpstr>Picture #5</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dc:creator>
  <cp:lastModifiedBy>Benjamin</cp:lastModifiedBy>
  <cp:revision>17</cp:revision>
  <cp:lastPrinted>2014-02-18T01:13:37Z</cp:lastPrinted>
  <dcterms:created xsi:type="dcterms:W3CDTF">2014-02-17T22:01:30Z</dcterms:created>
  <dcterms:modified xsi:type="dcterms:W3CDTF">2014-02-18T01:25:51Z</dcterms:modified>
</cp:coreProperties>
</file>