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94660"/>
  </p:normalViewPr>
  <p:slideViewPr>
    <p:cSldViewPr>
      <p:cViewPr>
        <p:scale>
          <a:sx n="94" d="100"/>
          <a:sy n="94" d="100"/>
        </p:scale>
        <p:origin x="-134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9D7F1DBD-7D1C-4C64-A0AB-4DD15CDBC476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1339CE10-DAD6-4E27-BC11-87F5E303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55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1FE2FB58-F065-4BDF-A4C7-251C2AA6A8A1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6FDB42C0-5A81-4A6B-980E-8E064C519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50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0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2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4FBD-B718-49B0-AA1C-C72F9A8BE91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0068-ED8D-401C-9C87-3D0405A1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4FBD-B718-49B0-AA1C-C72F9A8BE91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0068-ED8D-401C-9C87-3D0405A1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7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4FBD-B718-49B0-AA1C-C72F9A8BE91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0068-ED8D-401C-9C87-3D0405A1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7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4FBD-B718-49B0-AA1C-C72F9A8BE91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0068-ED8D-401C-9C87-3D0405A1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4FBD-B718-49B0-AA1C-C72F9A8BE91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0068-ED8D-401C-9C87-3D0405A1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8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4FBD-B718-49B0-AA1C-C72F9A8BE91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0068-ED8D-401C-9C87-3D0405A1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3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4FBD-B718-49B0-AA1C-C72F9A8BE91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0068-ED8D-401C-9C87-3D0405A1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4FBD-B718-49B0-AA1C-C72F9A8BE91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0068-ED8D-401C-9C87-3D0405A1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4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4FBD-B718-49B0-AA1C-C72F9A8BE91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0068-ED8D-401C-9C87-3D0405A1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4FBD-B718-49B0-AA1C-C72F9A8BE91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0068-ED8D-401C-9C87-3D0405A1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4FBD-B718-49B0-AA1C-C72F9A8BE91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0068-ED8D-401C-9C87-3D0405A1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1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E4FBD-B718-49B0-AA1C-C72F9A8BE91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70068-ED8D-401C-9C87-3D0405A1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Studies Skill Builder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Nicholas Baker and Ben </a:t>
            </a:r>
            <a:r>
              <a:rPr lang="en-US" dirty="0" err="1" smtClean="0"/>
              <a:t>Spiers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7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Activity: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01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smtClean="0"/>
              <a:t>Questions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Method: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Studies Skill builders involve students working on activities such as mapping, graphing, and analyzing </a:t>
            </a:r>
            <a:r>
              <a:rPr lang="en-US" smtClean="0"/>
              <a:t>primary sources </a:t>
            </a:r>
            <a:r>
              <a:rPr lang="en-US" dirty="0" smtClean="0"/>
              <a:t>(TCI p.38-39). </a:t>
            </a:r>
          </a:p>
        </p:txBody>
      </p:sp>
    </p:spTree>
    <p:extLst>
      <p:ext uri="{BB962C8B-B14F-4D97-AF65-F5344CB8AC3E}">
        <p14:creationId xmlns:p14="http://schemas.microsoft.com/office/powerpoint/2010/main" val="26575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Method: Steps from TCI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 teacher chooses </a:t>
            </a:r>
            <a:r>
              <a:rPr lang="en-US" dirty="0" smtClean="0"/>
              <a:t>an engaging </a:t>
            </a:r>
            <a:r>
              <a:rPr lang="en-US" dirty="0" smtClean="0"/>
              <a:t>skill that the students need to have practice on or </a:t>
            </a:r>
            <a:r>
              <a:rPr lang="en-US" dirty="0" smtClean="0"/>
              <a:t>learn (p.39-40). 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</a:t>
            </a:r>
            <a:r>
              <a:rPr lang="en-US" dirty="0" smtClean="0"/>
              <a:t>teacher provides a demonstration of the skill for the students to </a:t>
            </a:r>
            <a:r>
              <a:rPr lang="en-US" dirty="0" smtClean="0"/>
              <a:t>perform (p.41).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Students will be paired usually in groups of </a:t>
            </a:r>
            <a:r>
              <a:rPr lang="en-US" dirty="0" smtClean="0"/>
              <a:t>two (p.42).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Students perform the </a:t>
            </a:r>
            <a:r>
              <a:rPr lang="en-US" dirty="0" smtClean="0"/>
              <a:t>skill (p.43).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At the end of the activity the teacher will debrief with the class </a:t>
            </a:r>
            <a:r>
              <a:rPr lang="en-US" dirty="0" smtClean="0"/>
              <a:t>(p.44-45).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2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and Goals of the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learn an important skill or skills that may be a prerequisite toward learning another social studies concept. 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skills should be fun and engaging for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7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Factors to consider in design, implementation, and assessment of method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yourself enough time to plan for teaching the skill including: gathering resources, designing charts, maps, </a:t>
            </a:r>
            <a:r>
              <a:rPr lang="en-US" dirty="0" smtClean="0"/>
              <a:t>etc. </a:t>
            </a:r>
            <a:endParaRPr lang="en-US" dirty="0" smtClean="0"/>
          </a:p>
          <a:p>
            <a:r>
              <a:rPr lang="en-US" dirty="0" smtClean="0"/>
              <a:t>Many of these skill builders are good forms of formative assessment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8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Example #1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3" y="1600200"/>
            <a:ext cx="775879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Picture accessed from Google images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8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Example #1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961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Picture accessed from Google Images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1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Example #2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2" y="1829989"/>
            <a:ext cx="7876715" cy="40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Picture accessed from Google Images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Example #2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2" y="1829989"/>
            <a:ext cx="7876715" cy="40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895600"/>
            <a:ext cx="20288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00375"/>
            <a:ext cx="13335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46" y="2943225"/>
            <a:ext cx="21526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6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233</Words>
  <Application>Microsoft Office PowerPoint</Application>
  <PresentationFormat>On-screen Show (4:3)</PresentationFormat>
  <Paragraphs>27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Social Studies Skill Builder</vt:lpstr>
      <vt:lpstr>Details of Method: Definition</vt:lpstr>
      <vt:lpstr>Details of Method: Steps from TCI</vt:lpstr>
      <vt:lpstr>Benefits and Goals of the Method</vt:lpstr>
      <vt:lpstr>Factors to consider in design, implementation, and assessment of method</vt:lpstr>
      <vt:lpstr>Method Example #1</vt:lpstr>
      <vt:lpstr>Method Example #1</vt:lpstr>
      <vt:lpstr>Method Example #2</vt:lpstr>
      <vt:lpstr>Method Example #2</vt:lpstr>
      <vt:lpstr>Method Activity: Timeline</vt:lpstr>
      <vt:lpstr>Conclusion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</dc:creator>
  <cp:lastModifiedBy>Benjamin</cp:lastModifiedBy>
  <cp:revision>47</cp:revision>
  <cp:lastPrinted>2013-09-05T21:51:01Z</cp:lastPrinted>
  <dcterms:created xsi:type="dcterms:W3CDTF">2013-09-04T18:06:39Z</dcterms:created>
  <dcterms:modified xsi:type="dcterms:W3CDTF">2013-09-08T19:35:36Z</dcterms:modified>
</cp:coreProperties>
</file>