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253D5-0B57-40D2-A3E3-B7A1FEB8BD7D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952977-2BC7-43DC-91A4-198A55A14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679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952977-2BC7-43DC-91A4-198A55A141A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95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2FE3B-FBD7-4322-BB43-D61DF7E5271C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8114-7A14-4047-BE0B-501FC5A1F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175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2FE3B-FBD7-4322-BB43-D61DF7E5271C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8114-7A14-4047-BE0B-501FC5A1F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458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2FE3B-FBD7-4322-BB43-D61DF7E5271C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8114-7A14-4047-BE0B-501FC5A1F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285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2FE3B-FBD7-4322-BB43-D61DF7E5271C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8114-7A14-4047-BE0B-501FC5A1F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552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2FE3B-FBD7-4322-BB43-D61DF7E5271C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8114-7A14-4047-BE0B-501FC5A1F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54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2FE3B-FBD7-4322-BB43-D61DF7E5271C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8114-7A14-4047-BE0B-501FC5A1F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2FE3B-FBD7-4322-BB43-D61DF7E5271C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8114-7A14-4047-BE0B-501FC5A1F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482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2FE3B-FBD7-4322-BB43-D61DF7E5271C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8114-7A14-4047-BE0B-501FC5A1F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188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2FE3B-FBD7-4322-BB43-D61DF7E5271C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8114-7A14-4047-BE0B-501FC5A1F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57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2FE3B-FBD7-4322-BB43-D61DF7E5271C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8114-7A14-4047-BE0B-501FC5A1F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358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2FE3B-FBD7-4322-BB43-D61DF7E5271C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8114-7A14-4047-BE0B-501FC5A1F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529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2FE3B-FBD7-4322-BB43-D61DF7E5271C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28114-7A14-4047-BE0B-501FC5A1F8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756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urses.cit.cornell.edu/psych431_nbb421/student2008/mjb249/Hearing%25252520Aids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nidcd.nih.gov/health/hearing/pages/coch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deafhh.net/wp/2011/10/13/kids-and-hearing-assistive-listening-device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snet.org/start/deaf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Hearing </a:t>
            </a:r>
            <a:r>
              <a:rPr lang="en-US" dirty="0" smtClean="0"/>
              <a:t>impairment technology for students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Hearing </a:t>
            </a:r>
            <a:r>
              <a:rPr lang="en-US" dirty="0" smtClean="0"/>
              <a:t>aids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400" dirty="0" smtClean="0"/>
              <a:t>Retrieved from: </a:t>
            </a:r>
            <a:r>
              <a:rPr lang="en-US" sz="1400" dirty="0" smtClean="0">
                <a:hlinkClick r:id="rId3"/>
              </a:rPr>
              <a:t>https</a:t>
            </a:r>
            <a:r>
              <a:rPr lang="en-US" sz="1400" dirty="0">
                <a:hlinkClick r:id="rId3"/>
              </a:rPr>
              <a:t>://courses.cit.cornell.edu/psych431_nbb421/student2008/mjb249/Hearing%25252520Aids.html</a:t>
            </a:r>
            <a:r>
              <a:rPr lang="en-US" sz="1400" dirty="0" smtClean="0"/>
              <a:t>  </a:t>
            </a:r>
            <a:endParaRPr lang="en-US" sz="1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0" y="2209800"/>
            <a:ext cx="4381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016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Cochlear Implant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Retrieved from: </a:t>
            </a:r>
            <a:r>
              <a:rPr lang="en-US" sz="1400" dirty="0">
                <a:hlinkClick r:id="rId2"/>
              </a:rPr>
              <a:t>http://</a:t>
            </a:r>
            <a:r>
              <a:rPr lang="en-US" sz="1400" dirty="0" smtClean="0">
                <a:hlinkClick r:id="rId2"/>
              </a:rPr>
              <a:t>www.nidcd.nih.gov/health/hearing/pages/coch.aspx</a:t>
            </a:r>
            <a:endParaRPr lang="en-US" sz="1400" dirty="0" smtClean="0"/>
          </a:p>
          <a:p>
            <a:pPr marL="0" indent="0">
              <a:buNone/>
            </a:pPr>
            <a:endParaRPr lang="en-US" sz="1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650" y="1085850"/>
            <a:ext cx="40767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302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FM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dirty="0"/>
              <a:t>Retrieved from: </a:t>
            </a:r>
            <a:r>
              <a:rPr lang="en-US" sz="1400" dirty="0">
                <a:hlinkClick r:id="rId2"/>
              </a:rPr>
              <a:t>http://www.deafhh.net/wp/2011/10/13/kids-and-hearing-assistive-listening-devices</a:t>
            </a:r>
            <a:r>
              <a:rPr lang="en-US" sz="1400" dirty="0" smtClean="0">
                <a:hlinkClick r:id="rId2"/>
              </a:rPr>
              <a:t>/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 </a:t>
            </a:r>
            <a:endParaRPr lang="en-US" sz="14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357" y="1600200"/>
            <a:ext cx="4800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5133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sense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Visuals</a:t>
            </a:r>
          </a:p>
          <a:p>
            <a:r>
              <a:rPr lang="en-US" sz="2800" dirty="0" smtClean="0"/>
              <a:t>Speak slowly and clearly</a:t>
            </a:r>
          </a:p>
          <a:p>
            <a:r>
              <a:rPr lang="en-US" sz="2800" dirty="0" smtClean="0"/>
              <a:t>Speak facing the student</a:t>
            </a:r>
          </a:p>
          <a:p>
            <a:r>
              <a:rPr lang="en-US" sz="2800" dirty="0" smtClean="0"/>
              <a:t>Have a note taker, or provide notes to the student</a:t>
            </a:r>
          </a:p>
          <a:p>
            <a:r>
              <a:rPr lang="en-US" sz="2800" dirty="0" smtClean="0"/>
              <a:t>Have the student sit in front of the class</a:t>
            </a:r>
          </a:p>
          <a:p>
            <a:r>
              <a:rPr lang="en-US" sz="2800" dirty="0" smtClean="0"/>
              <a:t>Minimize other noises and distractions in classroom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1400" dirty="0"/>
              <a:t>Source: </a:t>
            </a:r>
            <a:r>
              <a:rPr lang="en-US" sz="1400" dirty="0">
                <a:hlinkClick r:id="rId2"/>
              </a:rPr>
              <a:t>http://</a:t>
            </a:r>
            <a:r>
              <a:rPr lang="en-US" sz="1400" dirty="0" smtClean="0">
                <a:hlinkClick r:id="rId2"/>
              </a:rPr>
              <a:t>www.nsnet.org/start/deaf.pdf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922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77</Words>
  <Application>Microsoft Office PowerPoint</Application>
  <PresentationFormat>On-screen Show (4:3)</PresentationFormat>
  <Paragraphs>55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Hearing impairment technology for students</vt:lpstr>
      <vt:lpstr>Cochlear Implant</vt:lpstr>
      <vt:lpstr>FM System</vt:lpstr>
      <vt:lpstr>Common sense solutions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Deaf and hearing impairment technology</dc:title>
  <dc:creator>Benjamin</dc:creator>
  <cp:lastModifiedBy>Benjamin</cp:lastModifiedBy>
  <cp:revision>22</cp:revision>
  <dcterms:created xsi:type="dcterms:W3CDTF">2013-04-29T21:05:04Z</dcterms:created>
  <dcterms:modified xsi:type="dcterms:W3CDTF">2013-05-02T14:58:26Z</dcterms:modified>
</cp:coreProperties>
</file>